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7"/>
  </p:notesMasterIdLst>
  <p:sldIdLst>
    <p:sldId id="665" r:id="rId3"/>
    <p:sldId id="671" r:id="rId4"/>
    <p:sldId id="639" r:id="rId5"/>
    <p:sldId id="670" r:id="rId6"/>
    <p:sldId id="669" r:id="rId7"/>
    <p:sldId id="668" r:id="rId8"/>
    <p:sldId id="667" r:id="rId9"/>
    <p:sldId id="672" r:id="rId10"/>
    <p:sldId id="673" r:id="rId11"/>
    <p:sldId id="674" r:id="rId12"/>
    <p:sldId id="675" r:id="rId13"/>
    <p:sldId id="676" r:id="rId14"/>
    <p:sldId id="661" r:id="rId15"/>
    <p:sldId id="6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D430C724-F333-4791-B336-863FC64CEE61}">
          <p14:sldIdLst>
            <p14:sldId id="665"/>
          </p14:sldIdLst>
        </p14:section>
        <p14:section name="인트로" id="{1F7AD3DA-B07B-4521-AB44-9985B33FFDCA}">
          <p14:sldIdLst>
            <p14:sldId id="671"/>
          </p14:sldIdLst>
        </p14:section>
        <p14:section name="놀이 방법(교사)" id="{31DD7485-6C94-424F-B66B-DF0BAC89C93B}">
          <p14:sldIdLst>
            <p14:sldId id="639"/>
            <p14:sldId id="670"/>
            <p14:sldId id="669"/>
            <p14:sldId id="668"/>
            <p14:sldId id="667"/>
          </p14:sldIdLst>
        </p14:section>
        <p14:section name="놀이 방법(학생)" id="{2DAEAB2D-2F17-4C10-A943-4353DDF33D08}">
          <p14:sldIdLst>
            <p14:sldId id="672"/>
            <p14:sldId id="673"/>
            <p14:sldId id="674"/>
            <p14:sldId id="675"/>
            <p14:sldId id="676"/>
          </p14:sldIdLst>
        </p14:section>
        <p14:section name="놀이 활동(교사)" id="{286765C7-603C-4649-8117-F24C86B1E311}">
          <p14:sldIdLst>
            <p14:sldId id="661"/>
          </p14:sldIdLst>
        </p14:section>
        <p14:section name="놀이 활동(학생)" id="{30A8651F-170A-4708-9E23-8A03C287F598}">
          <p14:sldIdLst>
            <p14:sldId id="6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000000"/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A89B1-6C65-4F52-B49B-ED8401C0420E}" v="10" dt="2025-03-24T08:54:06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ena Yejin Sung" userId="b864b871-800b-42a7-b8a2-f3738796fb63" providerId="ADAL" clId="{296A89B1-6C65-4F52-B49B-ED8401C0420E}"/>
    <pc:docChg chg="custSel modSld">
      <pc:chgData name="Selena Yejin Sung" userId="b864b871-800b-42a7-b8a2-f3738796fb63" providerId="ADAL" clId="{296A89B1-6C65-4F52-B49B-ED8401C0420E}" dt="2025-03-24T08:54:21.531" v="159"/>
      <pc:docMkLst>
        <pc:docMk/>
      </pc:docMkLst>
      <pc:sldChg chg="addSp delSp modSp mod">
        <pc:chgData name="Selena Yejin Sung" userId="b864b871-800b-42a7-b8a2-f3738796fb63" providerId="ADAL" clId="{296A89B1-6C65-4F52-B49B-ED8401C0420E}" dt="2025-03-24T08:52:41.408" v="125" actId="167"/>
        <pc:sldMkLst>
          <pc:docMk/>
          <pc:sldMk cId="3433155924" sldId="639"/>
        </pc:sldMkLst>
        <pc:spChg chg="mod">
          <ac:chgData name="Selena Yejin Sung" userId="b864b871-800b-42a7-b8a2-f3738796fb63" providerId="ADAL" clId="{296A89B1-6C65-4F52-B49B-ED8401C0420E}" dt="2025-03-24T08:52:34.991" v="123"/>
          <ac:spMkLst>
            <pc:docMk/>
            <pc:sldMk cId="3433155924" sldId="639"/>
            <ac:spMk id="7" creationId="{059CBE34-0E04-A531-13E1-0C6662891CA2}"/>
          </ac:spMkLst>
        </pc:spChg>
        <pc:spChg chg="mod">
          <ac:chgData name="Selena Yejin Sung" userId="b864b871-800b-42a7-b8a2-f3738796fb63" providerId="ADAL" clId="{296A89B1-6C65-4F52-B49B-ED8401C0420E}" dt="2025-03-24T08:52:34.991" v="123"/>
          <ac:spMkLst>
            <pc:docMk/>
            <pc:sldMk cId="3433155924" sldId="639"/>
            <ac:spMk id="9" creationId="{47FD165D-9771-3C60-A7FA-972DB4BA7447}"/>
          </ac:spMkLst>
        </pc:spChg>
        <pc:spChg chg="mod">
          <ac:chgData name="Selena Yejin Sung" userId="b864b871-800b-42a7-b8a2-f3738796fb63" providerId="ADAL" clId="{296A89B1-6C65-4F52-B49B-ED8401C0420E}" dt="2025-03-24T08:52:34.991" v="123"/>
          <ac:spMkLst>
            <pc:docMk/>
            <pc:sldMk cId="3433155924" sldId="639"/>
            <ac:spMk id="10" creationId="{BC6C591E-5EC2-FE94-CC31-4D39B443230F}"/>
          </ac:spMkLst>
        </pc:spChg>
        <pc:spChg chg="mod">
          <ac:chgData name="Selena Yejin Sung" userId="b864b871-800b-42a7-b8a2-f3738796fb63" providerId="ADAL" clId="{296A89B1-6C65-4F52-B49B-ED8401C0420E}" dt="2025-03-24T08:52:34.991" v="123"/>
          <ac:spMkLst>
            <pc:docMk/>
            <pc:sldMk cId="3433155924" sldId="639"/>
            <ac:spMk id="11" creationId="{D1C1D899-3504-F297-5FDE-CB7C8D116E6D}"/>
          </ac:spMkLst>
        </pc:spChg>
        <pc:spChg chg="mod">
          <ac:chgData name="Selena Yejin Sung" userId="b864b871-800b-42a7-b8a2-f3738796fb63" providerId="ADAL" clId="{296A89B1-6C65-4F52-B49B-ED8401C0420E}" dt="2025-03-24T08:52:34.991" v="123"/>
          <ac:spMkLst>
            <pc:docMk/>
            <pc:sldMk cId="3433155924" sldId="639"/>
            <ac:spMk id="12" creationId="{49F8EB04-28C4-418B-A0F5-28E47B1F50E8}"/>
          </ac:spMkLst>
        </pc:spChg>
        <pc:spChg chg="del mod">
          <ac:chgData name="Selena Yejin Sung" userId="b864b871-800b-42a7-b8a2-f3738796fb63" providerId="ADAL" clId="{296A89B1-6C65-4F52-B49B-ED8401C0420E}" dt="2025-03-24T08:52:38.989" v="124" actId="478"/>
          <ac:spMkLst>
            <pc:docMk/>
            <pc:sldMk cId="3433155924" sldId="639"/>
            <ac:spMk id="13" creationId="{3273B7CF-1869-0D41-74AF-6738F6B0ABDF}"/>
          </ac:spMkLst>
        </pc:spChg>
        <pc:spChg chg="del">
          <ac:chgData name="Selena Yejin Sung" userId="b864b871-800b-42a7-b8a2-f3738796fb63" providerId="ADAL" clId="{296A89B1-6C65-4F52-B49B-ED8401C0420E}" dt="2025-03-24T08:52:34.243" v="122" actId="478"/>
          <ac:spMkLst>
            <pc:docMk/>
            <pc:sldMk cId="3433155924" sldId="639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2:41.408" v="125" actId="167"/>
          <ac:grpSpMkLst>
            <pc:docMk/>
            <pc:sldMk cId="3433155924" sldId="639"/>
            <ac:grpSpMk id="6" creationId="{B90888E8-D757-B373-33C5-7E1911109729}"/>
          </ac:grpSpMkLst>
        </pc:grpChg>
        <pc:grpChg chg="del">
          <ac:chgData name="Selena Yejin Sung" userId="b864b871-800b-42a7-b8a2-f3738796fb63" providerId="ADAL" clId="{296A89B1-6C65-4F52-B49B-ED8401C0420E}" dt="2025-03-24T08:52:34.243" v="122" actId="478"/>
          <ac:grpSpMkLst>
            <pc:docMk/>
            <pc:sldMk cId="3433155924" sldId="63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48:56.520" v="2" actId="1076"/>
          <ac:picMkLst>
            <pc:docMk/>
            <pc:sldMk cId="3433155924" sldId="639"/>
            <ac:picMk id="3" creationId="{51252D71-FECF-D6EC-3810-5A7C5D4087B2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3:23.129" v="138" actId="167"/>
        <pc:sldMkLst>
          <pc:docMk/>
          <pc:sldMk cId="2775565781" sldId="667"/>
        </pc:sldMkLst>
        <pc:spChg chg="mod">
          <ac:chgData name="Selena Yejin Sung" userId="b864b871-800b-42a7-b8a2-f3738796fb63" providerId="ADAL" clId="{296A89B1-6C65-4F52-B49B-ED8401C0420E}" dt="2025-03-24T08:53:17.465" v="136"/>
          <ac:spMkLst>
            <pc:docMk/>
            <pc:sldMk cId="2775565781" sldId="667"/>
            <ac:spMk id="7" creationId="{57BBAC11-A920-D121-84F9-F509DE6ADAB9}"/>
          </ac:spMkLst>
        </pc:spChg>
        <pc:spChg chg="mod">
          <ac:chgData name="Selena Yejin Sung" userId="b864b871-800b-42a7-b8a2-f3738796fb63" providerId="ADAL" clId="{296A89B1-6C65-4F52-B49B-ED8401C0420E}" dt="2025-03-24T08:53:17.465" v="136"/>
          <ac:spMkLst>
            <pc:docMk/>
            <pc:sldMk cId="2775565781" sldId="667"/>
            <ac:spMk id="9" creationId="{EEF054AD-B88E-C2AA-5614-F437C81E9222}"/>
          </ac:spMkLst>
        </pc:spChg>
        <pc:spChg chg="mod">
          <ac:chgData name="Selena Yejin Sung" userId="b864b871-800b-42a7-b8a2-f3738796fb63" providerId="ADAL" clId="{296A89B1-6C65-4F52-B49B-ED8401C0420E}" dt="2025-03-24T08:53:17.465" v="136"/>
          <ac:spMkLst>
            <pc:docMk/>
            <pc:sldMk cId="2775565781" sldId="667"/>
            <ac:spMk id="10" creationId="{2F30438D-B131-CBA9-C47D-4778FE0DDA23}"/>
          </ac:spMkLst>
        </pc:spChg>
        <pc:spChg chg="mod">
          <ac:chgData name="Selena Yejin Sung" userId="b864b871-800b-42a7-b8a2-f3738796fb63" providerId="ADAL" clId="{296A89B1-6C65-4F52-B49B-ED8401C0420E}" dt="2025-03-24T08:53:17.465" v="136"/>
          <ac:spMkLst>
            <pc:docMk/>
            <pc:sldMk cId="2775565781" sldId="667"/>
            <ac:spMk id="11" creationId="{70AC15F7-43C2-E2E3-BB04-86C5354DA9AE}"/>
          </ac:spMkLst>
        </pc:spChg>
        <pc:spChg chg="mod">
          <ac:chgData name="Selena Yejin Sung" userId="b864b871-800b-42a7-b8a2-f3738796fb63" providerId="ADAL" clId="{296A89B1-6C65-4F52-B49B-ED8401C0420E}" dt="2025-03-24T08:53:17.465" v="136"/>
          <ac:spMkLst>
            <pc:docMk/>
            <pc:sldMk cId="2775565781" sldId="667"/>
            <ac:spMk id="12" creationId="{D0250EAA-6834-0F35-F90B-6BE257C916A5}"/>
          </ac:spMkLst>
        </pc:spChg>
        <pc:spChg chg="del mod">
          <ac:chgData name="Selena Yejin Sung" userId="b864b871-800b-42a7-b8a2-f3738796fb63" providerId="ADAL" clId="{296A89B1-6C65-4F52-B49B-ED8401C0420E}" dt="2025-03-24T08:53:19.185" v="137" actId="478"/>
          <ac:spMkLst>
            <pc:docMk/>
            <pc:sldMk cId="2775565781" sldId="667"/>
            <ac:spMk id="13" creationId="{D959B6B5-9475-1E28-A580-BF5622CD0691}"/>
          </ac:spMkLst>
        </pc:spChg>
        <pc:spChg chg="mod">
          <ac:chgData name="Selena Yejin Sung" userId="b864b871-800b-42a7-b8a2-f3738796fb63" providerId="ADAL" clId="{296A89B1-6C65-4F52-B49B-ED8401C0420E}" dt="2025-03-24T08:52:14.801" v="121" actId="207"/>
          <ac:spMkLst>
            <pc:docMk/>
            <pc:sldMk cId="2775565781" sldId="667"/>
            <ac:spMk id="31" creationId="{2DCEED2A-37FE-4A9D-932A-43720D2EC9B9}"/>
          </ac:spMkLst>
        </pc:spChg>
        <pc:spChg chg="mod">
          <ac:chgData name="Selena Yejin Sung" userId="b864b871-800b-42a7-b8a2-f3738796fb63" providerId="ADAL" clId="{296A89B1-6C65-4F52-B49B-ED8401C0420E}" dt="2025-03-24T08:52:06.282" v="119" actId="207"/>
          <ac:spMkLst>
            <pc:docMk/>
            <pc:sldMk cId="2775565781" sldId="667"/>
            <ac:spMk id="32" creationId="{420C9D9A-B3BE-4BF4-B452-5387A356A11F}"/>
          </ac:spMkLst>
        </pc:spChg>
        <pc:spChg chg="mod">
          <ac:chgData name="Selena Yejin Sung" userId="b864b871-800b-42a7-b8a2-f3738796fb63" providerId="ADAL" clId="{296A89B1-6C65-4F52-B49B-ED8401C0420E}" dt="2025-03-24T08:51:59.124" v="118" actId="1036"/>
          <ac:spMkLst>
            <pc:docMk/>
            <pc:sldMk cId="2775565781" sldId="667"/>
            <ac:spMk id="34" creationId="{A5A42445-5857-4D80-A623-9943DA1B0655}"/>
          </ac:spMkLst>
        </pc:spChg>
        <pc:spChg chg="mod">
          <ac:chgData name="Selena Yejin Sung" userId="b864b871-800b-42a7-b8a2-f3738796fb63" providerId="ADAL" clId="{296A89B1-6C65-4F52-B49B-ED8401C0420E}" dt="2025-03-24T08:51:59.124" v="118" actId="1036"/>
          <ac:spMkLst>
            <pc:docMk/>
            <pc:sldMk cId="2775565781" sldId="667"/>
            <ac:spMk id="40" creationId="{9E45E058-3BCB-429A-BE16-9D0B12F5275B}"/>
          </ac:spMkLst>
        </pc:spChg>
        <pc:spChg chg="del">
          <ac:chgData name="Selena Yejin Sung" userId="b864b871-800b-42a7-b8a2-f3738796fb63" providerId="ADAL" clId="{296A89B1-6C65-4F52-B49B-ED8401C0420E}" dt="2025-03-24T08:53:17.222" v="135" actId="478"/>
          <ac:spMkLst>
            <pc:docMk/>
            <pc:sldMk cId="2775565781" sldId="667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3:23.129" v="138" actId="167"/>
          <ac:grpSpMkLst>
            <pc:docMk/>
            <pc:sldMk cId="2775565781" sldId="667"/>
            <ac:grpSpMk id="6" creationId="{90D6AED8-A4BD-AA6E-6564-9D9E5B441323}"/>
          </ac:grpSpMkLst>
        </pc:grpChg>
        <pc:grpChg chg="del">
          <ac:chgData name="Selena Yejin Sung" userId="b864b871-800b-42a7-b8a2-f3738796fb63" providerId="ADAL" clId="{296A89B1-6C65-4F52-B49B-ED8401C0420E}" dt="2025-03-24T08:53:17.222" v="135" actId="478"/>
          <ac:grpSpMkLst>
            <pc:docMk/>
            <pc:sldMk cId="2775565781" sldId="667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1:50.366" v="103" actId="1076"/>
          <ac:picMkLst>
            <pc:docMk/>
            <pc:sldMk cId="2775565781" sldId="667"/>
            <ac:picMk id="3" creationId="{BF4FDA9F-136B-9C51-80D4-E01B31886DBD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3:25.066" v="139"/>
        <pc:sldMkLst>
          <pc:docMk/>
          <pc:sldMk cId="2018107018" sldId="668"/>
        </pc:sldMkLst>
        <pc:spChg chg="mod">
          <ac:chgData name="Selena Yejin Sung" userId="b864b871-800b-42a7-b8a2-f3738796fb63" providerId="ADAL" clId="{296A89B1-6C65-4F52-B49B-ED8401C0420E}" dt="2025-03-24T08:53:06.253" v="133"/>
          <ac:spMkLst>
            <pc:docMk/>
            <pc:sldMk cId="2018107018" sldId="668"/>
            <ac:spMk id="7" creationId="{2E640346-3092-A569-09A6-05AD12F9A13C}"/>
          </ac:spMkLst>
        </pc:spChg>
        <pc:spChg chg="mod">
          <ac:chgData name="Selena Yejin Sung" userId="b864b871-800b-42a7-b8a2-f3738796fb63" providerId="ADAL" clId="{296A89B1-6C65-4F52-B49B-ED8401C0420E}" dt="2025-03-24T08:53:06.253" v="133"/>
          <ac:spMkLst>
            <pc:docMk/>
            <pc:sldMk cId="2018107018" sldId="668"/>
            <ac:spMk id="9" creationId="{5FBDBDD8-EF0B-2E84-7990-3A269FD8BA73}"/>
          </ac:spMkLst>
        </pc:spChg>
        <pc:spChg chg="mod">
          <ac:chgData name="Selena Yejin Sung" userId="b864b871-800b-42a7-b8a2-f3738796fb63" providerId="ADAL" clId="{296A89B1-6C65-4F52-B49B-ED8401C0420E}" dt="2025-03-24T08:53:06.253" v="133"/>
          <ac:spMkLst>
            <pc:docMk/>
            <pc:sldMk cId="2018107018" sldId="668"/>
            <ac:spMk id="10" creationId="{1B21539B-D82B-3C8C-D318-B1AD39F5AA9F}"/>
          </ac:spMkLst>
        </pc:spChg>
        <pc:spChg chg="mod">
          <ac:chgData name="Selena Yejin Sung" userId="b864b871-800b-42a7-b8a2-f3738796fb63" providerId="ADAL" clId="{296A89B1-6C65-4F52-B49B-ED8401C0420E}" dt="2025-03-24T08:53:06.253" v="133"/>
          <ac:spMkLst>
            <pc:docMk/>
            <pc:sldMk cId="2018107018" sldId="668"/>
            <ac:spMk id="11" creationId="{43105D0E-55A5-0E9B-5C96-A1D96AB8C200}"/>
          </ac:spMkLst>
        </pc:spChg>
        <pc:spChg chg="mod">
          <ac:chgData name="Selena Yejin Sung" userId="b864b871-800b-42a7-b8a2-f3738796fb63" providerId="ADAL" clId="{296A89B1-6C65-4F52-B49B-ED8401C0420E}" dt="2025-03-24T08:53:06.253" v="133"/>
          <ac:spMkLst>
            <pc:docMk/>
            <pc:sldMk cId="2018107018" sldId="668"/>
            <ac:spMk id="12" creationId="{A1B27A6B-B9C3-08B5-62F7-F2EC70178D46}"/>
          </ac:spMkLst>
        </pc:spChg>
        <pc:spChg chg="del mod">
          <ac:chgData name="Selena Yejin Sung" userId="b864b871-800b-42a7-b8a2-f3738796fb63" providerId="ADAL" clId="{296A89B1-6C65-4F52-B49B-ED8401C0420E}" dt="2025-03-24T08:53:08.422" v="134" actId="478"/>
          <ac:spMkLst>
            <pc:docMk/>
            <pc:sldMk cId="2018107018" sldId="668"/>
            <ac:spMk id="13" creationId="{33A1BFC4-64C6-E3D1-5664-86472E5349CB}"/>
          </ac:spMkLst>
        </pc:spChg>
        <pc:spChg chg="del">
          <ac:chgData name="Selena Yejin Sung" userId="b864b871-800b-42a7-b8a2-f3738796fb63" providerId="ADAL" clId="{296A89B1-6C65-4F52-B49B-ED8401C0420E}" dt="2025-03-24T08:53:06.043" v="132" actId="478"/>
          <ac:spMkLst>
            <pc:docMk/>
            <pc:sldMk cId="2018107018" sldId="668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3:25.066" v="139"/>
          <ac:grpSpMkLst>
            <pc:docMk/>
            <pc:sldMk cId="2018107018" sldId="668"/>
            <ac:grpSpMk id="6" creationId="{63A76F5D-1BD1-8D14-4DC5-7DD96D73834B}"/>
          </ac:grpSpMkLst>
        </pc:grpChg>
        <pc:grpChg chg="del">
          <ac:chgData name="Selena Yejin Sung" userId="b864b871-800b-42a7-b8a2-f3738796fb63" providerId="ADAL" clId="{296A89B1-6C65-4F52-B49B-ED8401C0420E}" dt="2025-03-24T08:53:06.043" v="132" actId="478"/>
          <ac:grpSpMkLst>
            <pc:docMk/>
            <pc:sldMk cId="2018107018" sldId="668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1:22.052" v="100" actId="1036"/>
          <ac:picMkLst>
            <pc:docMk/>
            <pc:sldMk cId="2018107018" sldId="668"/>
            <ac:picMk id="3" creationId="{AA84DFC7-FD60-D202-F3AE-FBFCC32333A4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3:26.679" v="140"/>
        <pc:sldMkLst>
          <pc:docMk/>
          <pc:sldMk cId="996951008" sldId="669"/>
        </pc:sldMkLst>
        <pc:spChg chg="mod">
          <ac:chgData name="Selena Yejin Sung" userId="b864b871-800b-42a7-b8a2-f3738796fb63" providerId="ADAL" clId="{296A89B1-6C65-4F52-B49B-ED8401C0420E}" dt="2025-03-24T08:52:57.193" v="130"/>
          <ac:spMkLst>
            <pc:docMk/>
            <pc:sldMk cId="996951008" sldId="669"/>
            <ac:spMk id="7" creationId="{E5DB16CE-9978-3671-C908-E26B61D00896}"/>
          </ac:spMkLst>
        </pc:spChg>
        <pc:spChg chg="mod">
          <ac:chgData name="Selena Yejin Sung" userId="b864b871-800b-42a7-b8a2-f3738796fb63" providerId="ADAL" clId="{296A89B1-6C65-4F52-B49B-ED8401C0420E}" dt="2025-03-24T08:52:57.193" v="130"/>
          <ac:spMkLst>
            <pc:docMk/>
            <pc:sldMk cId="996951008" sldId="669"/>
            <ac:spMk id="9" creationId="{4B66292C-0DA9-3381-33CB-F6FF13D733E1}"/>
          </ac:spMkLst>
        </pc:spChg>
        <pc:spChg chg="mod">
          <ac:chgData name="Selena Yejin Sung" userId="b864b871-800b-42a7-b8a2-f3738796fb63" providerId="ADAL" clId="{296A89B1-6C65-4F52-B49B-ED8401C0420E}" dt="2025-03-24T08:52:57.193" v="130"/>
          <ac:spMkLst>
            <pc:docMk/>
            <pc:sldMk cId="996951008" sldId="669"/>
            <ac:spMk id="10" creationId="{95B635F6-2831-E771-A03B-A62C3CE54292}"/>
          </ac:spMkLst>
        </pc:spChg>
        <pc:spChg chg="mod">
          <ac:chgData name="Selena Yejin Sung" userId="b864b871-800b-42a7-b8a2-f3738796fb63" providerId="ADAL" clId="{296A89B1-6C65-4F52-B49B-ED8401C0420E}" dt="2025-03-24T08:52:57.193" v="130"/>
          <ac:spMkLst>
            <pc:docMk/>
            <pc:sldMk cId="996951008" sldId="669"/>
            <ac:spMk id="11" creationId="{9E5C8FA6-F3C2-BE61-F80E-E291F096DEED}"/>
          </ac:spMkLst>
        </pc:spChg>
        <pc:spChg chg="mod">
          <ac:chgData name="Selena Yejin Sung" userId="b864b871-800b-42a7-b8a2-f3738796fb63" providerId="ADAL" clId="{296A89B1-6C65-4F52-B49B-ED8401C0420E}" dt="2025-03-24T08:52:57.193" v="130"/>
          <ac:spMkLst>
            <pc:docMk/>
            <pc:sldMk cId="996951008" sldId="669"/>
            <ac:spMk id="12" creationId="{175D7778-EEF5-0ABE-0692-5312F702A52B}"/>
          </ac:spMkLst>
        </pc:spChg>
        <pc:spChg chg="del mod">
          <ac:chgData name="Selena Yejin Sung" userId="b864b871-800b-42a7-b8a2-f3738796fb63" providerId="ADAL" clId="{296A89B1-6C65-4F52-B49B-ED8401C0420E}" dt="2025-03-24T08:52:59.083" v="131" actId="478"/>
          <ac:spMkLst>
            <pc:docMk/>
            <pc:sldMk cId="996951008" sldId="669"/>
            <ac:spMk id="13" creationId="{6B6E5FD3-A706-D46B-BF98-98BD0482E705}"/>
          </ac:spMkLst>
        </pc:spChg>
        <pc:spChg chg="del">
          <ac:chgData name="Selena Yejin Sung" userId="b864b871-800b-42a7-b8a2-f3738796fb63" providerId="ADAL" clId="{296A89B1-6C65-4F52-B49B-ED8401C0420E}" dt="2025-03-24T08:52:56.788" v="129" actId="478"/>
          <ac:spMkLst>
            <pc:docMk/>
            <pc:sldMk cId="996951008" sldId="669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3:26.679" v="140"/>
          <ac:grpSpMkLst>
            <pc:docMk/>
            <pc:sldMk cId="996951008" sldId="669"/>
            <ac:grpSpMk id="6" creationId="{D496F6AF-43EB-0F7C-AD7A-CA112EDF0EA2}"/>
          </ac:grpSpMkLst>
        </pc:grpChg>
        <pc:grpChg chg="del">
          <ac:chgData name="Selena Yejin Sung" userId="b864b871-800b-42a7-b8a2-f3738796fb63" providerId="ADAL" clId="{296A89B1-6C65-4F52-B49B-ED8401C0420E}" dt="2025-03-24T08:52:56.788" v="129" actId="478"/>
          <ac:grpSpMkLst>
            <pc:docMk/>
            <pc:sldMk cId="996951008" sldId="669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0:21.502" v="72" actId="1036"/>
          <ac:picMkLst>
            <pc:docMk/>
            <pc:sldMk cId="996951008" sldId="669"/>
            <ac:picMk id="3" creationId="{105F675D-F81B-A0BD-8B26-7B7337E55D51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3:28.098" v="141"/>
        <pc:sldMkLst>
          <pc:docMk/>
          <pc:sldMk cId="3889661344" sldId="670"/>
        </pc:sldMkLst>
        <pc:spChg chg="mod">
          <ac:chgData name="Selena Yejin Sung" userId="b864b871-800b-42a7-b8a2-f3738796fb63" providerId="ADAL" clId="{296A89B1-6C65-4F52-B49B-ED8401C0420E}" dt="2025-03-24T08:52:47.610" v="127"/>
          <ac:spMkLst>
            <pc:docMk/>
            <pc:sldMk cId="3889661344" sldId="670"/>
            <ac:spMk id="7" creationId="{4A5B7712-4F58-3425-B2CF-D208A4FE0E23}"/>
          </ac:spMkLst>
        </pc:spChg>
        <pc:spChg chg="mod">
          <ac:chgData name="Selena Yejin Sung" userId="b864b871-800b-42a7-b8a2-f3738796fb63" providerId="ADAL" clId="{296A89B1-6C65-4F52-B49B-ED8401C0420E}" dt="2025-03-24T08:52:47.610" v="127"/>
          <ac:spMkLst>
            <pc:docMk/>
            <pc:sldMk cId="3889661344" sldId="670"/>
            <ac:spMk id="9" creationId="{1E37D347-24CC-1CA4-C6AA-E5CE37684CF7}"/>
          </ac:spMkLst>
        </pc:spChg>
        <pc:spChg chg="mod">
          <ac:chgData name="Selena Yejin Sung" userId="b864b871-800b-42a7-b8a2-f3738796fb63" providerId="ADAL" clId="{296A89B1-6C65-4F52-B49B-ED8401C0420E}" dt="2025-03-24T08:52:47.610" v="127"/>
          <ac:spMkLst>
            <pc:docMk/>
            <pc:sldMk cId="3889661344" sldId="670"/>
            <ac:spMk id="10" creationId="{B9536DD5-F022-C0DA-5355-3D25067BCB39}"/>
          </ac:spMkLst>
        </pc:spChg>
        <pc:spChg chg="mod">
          <ac:chgData name="Selena Yejin Sung" userId="b864b871-800b-42a7-b8a2-f3738796fb63" providerId="ADAL" clId="{296A89B1-6C65-4F52-B49B-ED8401C0420E}" dt="2025-03-24T08:52:47.610" v="127"/>
          <ac:spMkLst>
            <pc:docMk/>
            <pc:sldMk cId="3889661344" sldId="670"/>
            <ac:spMk id="11" creationId="{4D2C0D59-64B3-E595-8D55-FA4419A8F2A0}"/>
          </ac:spMkLst>
        </pc:spChg>
        <pc:spChg chg="mod">
          <ac:chgData name="Selena Yejin Sung" userId="b864b871-800b-42a7-b8a2-f3738796fb63" providerId="ADAL" clId="{296A89B1-6C65-4F52-B49B-ED8401C0420E}" dt="2025-03-24T08:52:47.610" v="127"/>
          <ac:spMkLst>
            <pc:docMk/>
            <pc:sldMk cId="3889661344" sldId="670"/>
            <ac:spMk id="12" creationId="{E4B3CDCD-DC73-615B-0D3E-65EFCFCF0CB9}"/>
          </ac:spMkLst>
        </pc:spChg>
        <pc:spChg chg="del mod">
          <ac:chgData name="Selena Yejin Sung" userId="b864b871-800b-42a7-b8a2-f3738796fb63" providerId="ADAL" clId="{296A89B1-6C65-4F52-B49B-ED8401C0420E}" dt="2025-03-24T08:52:50.128" v="128" actId="478"/>
          <ac:spMkLst>
            <pc:docMk/>
            <pc:sldMk cId="3889661344" sldId="670"/>
            <ac:spMk id="13" creationId="{02E9AE0F-204F-96C5-C671-218C0FD9CDC3}"/>
          </ac:spMkLst>
        </pc:spChg>
        <pc:spChg chg="del">
          <ac:chgData name="Selena Yejin Sung" userId="b864b871-800b-42a7-b8a2-f3738796fb63" providerId="ADAL" clId="{296A89B1-6C65-4F52-B49B-ED8401C0420E}" dt="2025-03-24T08:52:47.325" v="126" actId="478"/>
          <ac:spMkLst>
            <pc:docMk/>
            <pc:sldMk cId="3889661344" sldId="670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3:28.098" v="141"/>
          <ac:grpSpMkLst>
            <pc:docMk/>
            <pc:sldMk cId="3889661344" sldId="670"/>
            <ac:grpSpMk id="6" creationId="{A89B91D3-35F8-891B-FD7C-56309DA62279}"/>
          </ac:grpSpMkLst>
        </pc:grpChg>
        <pc:grpChg chg="del">
          <ac:chgData name="Selena Yejin Sung" userId="b864b871-800b-42a7-b8a2-f3738796fb63" providerId="ADAL" clId="{296A89B1-6C65-4F52-B49B-ED8401C0420E}" dt="2025-03-24T08:52:47.325" v="126" actId="478"/>
          <ac:grpSpMkLst>
            <pc:docMk/>
            <pc:sldMk cId="3889661344" sldId="670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49:27.433" v="27" actId="1036"/>
          <ac:picMkLst>
            <pc:docMk/>
            <pc:sldMk cId="3889661344" sldId="670"/>
            <ac:picMk id="3" creationId="{35817CDF-2927-3585-16F7-4557BB9F8F03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4:21.531" v="159"/>
        <pc:sldMkLst>
          <pc:docMk/>
          <pc:sldMk cId="2812288454" sldId="672"/>
        </pc:sldMkLst>
        <pc:spChg chg="mod">
          <ac:chgData name="Selena Yejin Sung" userId="b864b871-800b-42a7-b8a2-f3738796fb63" providerId="ADAL" clId="{296A89B1-6C65-4F52-B49B-ED8401C0420E}" dt="2025-03-24T08:53:37.401" v="143"/>
          <ac:spMkLst>
            <pc:docMk/>
            <pc:sldMk cId="2812288454" sldId="672"/>
            <ac:spMk id="3" creationId="{BEB8325B-C8A8-FD0F-7D8B-C9181E432D82}"/>
          </ac:spMkLst>
        </pc:spChg>
        <pc:spChg chg="mod">
          <ac:chgData name="Selena Yejin Sung" userId="b864b871-800b-42a7-b8a2-f3738796fb63" providerId="ADAL" clId="{296A89B1-6C65-4F52-B49B-ED8401C0420E}" dt="2025-03-24T08:53:37.401" v="143"/>
          <ac:spMkLst>
            <pc:docMk/>
            <pc:sldMk cId="2812288454" sldId="672"/>
            <ac:spMk id="6" creationId="{55113080-D27D-03FB-C6E0-DEAE26DCCCA9}"/>
          </ac:spMkLst>
        </pc:spChg>
        <pc:spChg chg="mod">
          <ac:chgData name="Selena Yejin Sung" userId="b864b871-800b-42a7-b8a2-f3738796fb63" providerId="ADAL" clId="{296A89B1-6C65-4F52-B49B-ED8401C0420E}" dt="2025-03-24T08:53:37.401" v="143"/>
          <ac:spMkLst>
            <pc:docMk/>
            <pc:sldMk cId="2812288454" sldId="672"/>
            <ac:spMk id="7" creationId="{095DF4E0-C939-6F58-C8F7-A2A7F292719B}"/>
          </ac:spMkLst>
        </pc:spChg>
        <pc:spChg chg="mod">
          <ac:chgData name="Selena Yejin Sung" userId="b864b871-800b-42a7-b8a2-f3738796fb63" providerId="ADAL" clId="{296A89B1-6C65-4F52-B49B-ED8401C0420E}" dt="2025-03-24T08:53:37.401" v="143"/>
          <ac:spMkLst>
            <pc:docMk/>
            <pc:sldMk cId="2812288454" sldId="672"/>
            <ac:spMk id="9" creationId="{7CD94EAF-3453-878C-22AC-03608D2DEB75}"/>
          </ac:spMkLst>
        </pc:spChg>
        <pc:spChg chg="mod">
          <ac:chgData name="Selena Yejin Sung" userId="b864b871-800b-42a7-b8a2-f3738796fb63" providerId="ADAL" clId="{296A89B1-6C65-4F52-B49B-ED8401C0420E}" dt="2025-03-24T08:53:37.401" v="143"/>
          <ac:spMkLst>
            <pc:docMk/>
            <pc:sldMk cId="2812288454" sldId="672"/>
            <ac:spMk id="10" creationId="{2DC874D6-D75C-E100-9C9A-223FC2034F0B}"/>
          </ac:spMkLst>
        </pc:spChg>
        <pc:spChg chg="ord">
          <ac:chgData name="Selena Yejin Sung" userId="b864b871-800b-42a7-b8a2-f3738796fb63" providerId="ADAL" clId="{296A89B1-6C65-4F52-B49B-ED8401C0420E}" dt="2025-03-24T08:53:41.373" v="144" actId="166"/>
          <ac:spMkLst>
            <pc:docMk/>
            <pc:sldMk cId="2812288454" sldId="672"/>
            <ac:spMk id="39" creationId="{F0A3F337-B5A3-4A6D-8E57-AECD92E45132}"/>
          </ac:spMkLst>
        </pc:spChg>
        <pc:spChg chg="del">
          <ac:chgData name="Selena Yejin Sung" userId="b864b871-800b-42a7-b8a2-f3738796fb63" providerId="ADAL" clId="{296A89B1-6C65-4F52-B49B-ED8401C0420E}" dt="2025-03-24T08:53:37.232" v="142" actId="478"/>
          <ac:spMkLst>
            <pc:docMk/>
            <pc:sldMk cId="2812288454" sldId="672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4:21.531" v="159"/>
          <ac:grpSpMkLst>
            <pc:docMk/>
            <pc:sldMk cId="2812288454" sldId="672"/>
            <ac:grpSpMk id="2" creationId="{BAC33184-4EFF-1B29-BF8A-D40BDF4DBBCD}"/>
          </ac:grpSpMkLst>
        </pc:grpChg>
        <pc:grpChg chg="del">
          <ac:chgData name="Selena Yejin Sung" userId="b864b871-800b-42a7-b8a2-f3738796fb63" providerId="ADAL" clId="{296A89B1-6C65-4F52-B49B-ED8401C0420E}" dt="2025-03-24T08:53:37.232" v="142" actId="478"/>
          <ac:grpSpMkLst>
            <pc:docMk/>
            <pc:sldMk cId="2812288454" sldId="672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3:37.401" v="143"/>
          <ac:picMkLst>
            <pc:docMk/>
            <pc:sldMk cId="2812288454" sldId="672"/>
            <ac:picMk id="11" creationId="{A416C7A8-74AE-C14B-8A10-EF943FA851C7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4:19.428" v="158"/>
        <pc:sldMkLst>
          <pc:docMk/>
          <pc:sldMk cId="2618446150" sldId="673"/>
        </pc:sldMkLst>
        <pc:spChg chg="mod">
          <ac:chgData name="Selena Yejin Sung" userId="b864b871-800b-42a7-b8a2-f3738796fb63" providerId="ADAL" clId="{296A89B1-6C65-4F52-B49B-ED8401C0420E}" dt="2025-03-24T08:53:47.222" v="146"/>
          <ac:spMkLst>
            <pc:docMk/>
            <pc:sldMk cId="2618446150" sldId="673"/>
            <ac:spMk id="3" creationId="{B73BD0F8-7E64-D27A-E51C-2CB5D269B665}"/>
          </ac:spMkLst>
        </pc:spChg>
        <pc:spChg chg="mod">
          <ac:chgData name="Selena Yejin Sung" userId="b864b871-800b-42a7-b8a2-f3738796fb63" providerId="ADAL" clId="{296A89B1-6C65-4F52-B49B-ED8401C0420E}" dt="2025-03-24T08:53:47.222" v="146"/>
          <ac:spMkLst>
            <pc:docMk/>
            <pc:sldMk cId="2618446150" sldId="673"/>
            <ac:spMk id="6" creationId="{ABAB8AAA-47FF-FFDA-2329-FF786B4CAE37}"/>
          </ac:spMkLst>
        </pc:spChg>
        <pc:spChg chg="mod">
          <ac:chgData name="Selena Yejin Sung" userId="b864b871-800b-42a7-b8a2-f3738796fb63" providerId="ADAL" clId="{296A89B1-6C65-4F52-B49B-ED8401C0420E}" dt="2025-03-24T08:53:47.222" v="146"/>
          <ac:spMkLst>
            <pc:docMk/>
            <pc:sldMk cId="2618446150" sldId="673"/>
            <ac:spMk id="7" creationId="{1AC53D09-4D84-EA1D-07F2-81FC10EBB73E}"/>
          </ac:spMkLst>
        </pc:spChg>
        <pc:spChg chg="mod">
          <ac:chgData name="Selena Yejin Sung" userId="b864b871-800b-42a7-b8a2-f3738796fb63" providerId="ADAL" clId="{296A89B1-6C65-4F52-B49B-ED8401C0420E}" dt="2025-03-24T08:53:47.222" v="146"/>
          <ac:spMkLst>
            <pc:docMk/>
            <pc:sldMk cId="2618446150" sldId="673"/>
            <ac:spMk id="9" creationId="{08005D44-BF36-05F8-B86C-4F6F321DF75D}"/>
          </ac:spMkLst>
        </pc:spChg>
        <pc:spChg chg="mod">
          <ac:chgData name="Selena Yejin Sung" userId="b864b871-800b-42a7-b8a2-f3738796fb63" providerId="ADAL" clId="{296A89B1-6C65-4F52-B49B-ED8401C0420E}" dt="2025-03-24T08:53:47.222" v="146"/>
          <ac:spMkLst>
            <pc:docMk/>
            <pc:sldMk cId="2618446150" sldId="673"/>
            <ac:spMk id="10" creationId="{2B223183-5253-CC09-8D51-2C116D620577}"/>
          </ac:spMkLst>
        </pc:spChg>
        <pc:spChg chg="del">
          <ac:chgData name="Selena Yejin Sung" userId="b864b871-800b-42a7-b8a2-f3738796fb63" providerId="ADAL" clId="{296A89B1-6C65-4F52-B49B-ED8401C0420E}" dt="2025-03-24T08:53:47.006" v="145" actId="478"/>
          <ac:spMkLst>
            <pc:docMk/>
            <pc:sldMk cId="2618446150" sldId="673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4:19.428" v="158"/>
          <ac:grpSpMkLst>
            <pc:docMk/>
            <pc:sldMk cId="2618446150" sldId="673"/>
            <ac:grpSpMk id="2" creationId="{FB26469D-0CD3-0DAE-3A2B-192979A347BC}"/>
          </ac:grpSpMkLst>
        </pc:grpChg>
        <pc:grpChg chg="del">
          <ac:chgData name="Selena Yejin Sung" userId="b864b871-800b-42a7-b8a2-f3738796fb63" providerId="ADAL" clId="{296A89B1-6C65-4F52-B49B-ED8401C0420E}" dt="2025-03-24T08:53:47.006" v="145" actId="478"/>
          <ac:grpSpMkLst>
            <pc:docMk/>
            <pc:sldMk cId="2618446150" sldId="673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3:47.222" v="146"/>
          <ac:picMkLst>
            <pc:docMk/>
            <pc:sldMk cId="2618446150" sldId="673"/>
            <ac:picMk id="11" creationId="{A6DE48B7-313C-886F-E4E6-4F42DEF2116A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4:17.787" v="157"/>
        <pc:sldMkLst>
          <pc:docMk/>
          <pc:sldMk cId="304073736" sldId="674"/>
        </pc:sldMkLst>
        <pc:spChg chg="mod">
          <ac:chgData name="Selena Yejin Sung" userId="b864b871-800b-42a7-b8a2-f3738796fb63" providerId="ADAL" clId="{296A89B1-6C65-4F52-B49B-ED8401C0420E}" dt="2025-03-24T08:53:53.934" v="148"/>
          <ac:spMkLst>
            <pc:docMk/>
            <pc:sldMk cId="304073736" sldId="674"/>
            <ac:spMk id="3" creationId="{E7A180CE-4F5A-DD8B-9C4D-DC284DCFB953}"/>
          </ac:spMkLst>
        </pc:spChg>
        <pc:spChg chg="mod">
          <ac:chgData name="Selena Yejin Sung" userId="b864b871-800b-42a7-b8a2-f3738796fb63" providerId="ADAL" clId="{296A89B1-6C65-4F52-B49B-ED8401C0420E}" dt="2025-03-24T08:53:53.934" v="148"/>
          <ac:spMkLst>
            <pc:docMk/>
            <pc:sldMk cId="304073736" sldId="674"/>
            <ac:spMk id="6" creationId="{6514B83D-F872-FA9A-E10B-E14FBB4E421B}"/>
          </ac:spMkLst>
        </pc:spChg>
        <pc:spChg chg="mod">
          <ac:chgData name="Selena Yejin Sung" userId="b864b871-800b-42a7-b8a2-f3738796fb63" providerId="ADAL" clId="{296A89B1-6C65-4F52-B49B-ED8401C0420E}" dt="2025-03-24T08:53:53.934" v="148"/>
          <ac:spMkLst>
            <pc:docMk/>
            <pc:sldMk cId="304073736" sldId="674"/>
            <ac:spMk id="7" creationId="{4B3635CD-B4A0-6804-2A7C-AA9BBFE755C5}"/>
          </ac:spMkLst>
        </pc:spChg>
        <pc:spChg chg="mod">
          <ac:chgData name="Selena Yejin Sung" userId="b864b871-800b-42a7-b8a2-f3738796fb63" providerId="ADAL" clId="{296A89B1-6C65-4F52-B49B-ED8401C0420E}" dt="2025-03-24T08:53:53.934" v="148"/>
          <ac:spMkLst>
            <pc:docMk/>
            <pc:sldMk cId="304073736" sldId="674"/>
            <ac:spMk id="9" creationId="{3F4FCBF2-1F42-09D6-BC4C-C953FAFFD796}"/>
          </ac:spMkLst>
        </pc:spChg>
        <pc:spChg chg="mod">
          <ac:chgData name="Selena Yejin Sung" userId="b864b871-800b-42a7-b8a2-f3738796fb63" providerId="ADAL" clId="{296A89B1-6C65-4F52-B49B-ED8401C0420E}" dt="2025-03-24T08:53:53.934" v="148"/>
          <ac:spMkLst>
            <pc:docMk/>
            <pc:sldMk cId="304073736" sldId="674"/>
            <ac:spMk id="10" creationId="{7B3B4168-CB19-AA77-0ACF-49291E2374DA}"/>
          </ac:spMkLst>
        </pc:spChg>
        <pc:spChg chg="del">
          <ac:chgData name="Selena Yejin Sung" userId="b864b871-800b-42a7-b8a2-f3738796fb63" providerId="ADAL" clId="{296A89B1-6C65-4F52-B49B-ED8401C0420E}" dt="2025-03-24T08:53:53.707" v="147" actId="478"/>
          <ac:spMkLst>
            <pc:docMk/>
            <pc:sldMk cId="304073736" sldId="674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4:17.787" v="157"/>
          <ac:grpSpMkLst>
            <pc:docMk/>
            <pc:sldMk cId="304073736" sldId="674"/>
            <ac:grpSpMk id="2" creationId="{CCAEB0E4-9A1B-A287-6523-E088787B26B7}"/>
          </ac:grpSpMkLst>
        </pc:grpChg>
        <pc:grpChg chg="del">
          <ac:chgData name="Selena Yejin Sung" userId="b864b871-800b-42a7-b8a2-f3738796fb63" providerId="ADAL" clId="{296A89B1-6C65-4F52-B49B-ED8401C0420E}" dt="2025-03-24T08:53:53.707" v="147" actId="478"/>
          <ac:grpSpMkLst>
            <pc:docMk/>
            <pc:sldMk cId="304073736" sldId="674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3:53.934" v="148"/>
          <ac:picMkLst>
            <pc:docMk/>
            <pc:sldMk cId="304073736" sldId="674"/>
            <ac:picMk id="11" creationId="{6EB247F9-7F8C-E508-AB61-3AAC60CCFC22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4:14.833" v="155" actId="167"/>
        <pc:sldMkLst>
          <pc:docMk/>
          <pc:sldMk cId="130283416" sldId="675"/>
        </pc:sldMkLst>
        <pc:spChg chg="mod">
          <ac:chgData name="Selena Yejin Sung" userId="b864b871-800b-42a7-b8a2-f3738796fb63" providerId="ADAL" clId="{296A89B1-6C65-4F52-B49B-ED8401C0420E}" dt="2025-03-24T08:54:01.757" v="150"/>
          <ac:spMkLst>
            <pc:docMk/>
            <pc:sldMk cId="130283416" sldId="675"/>
            <ac:spMk id="3" creationId="{43A75E83-5E0E-383B-C4A0-CC219FC379DF}"/>
          </ac:spMkLst>
        </pc:spChg>
        <pc:spChg chg="mod">
          <ac:chgData name="Selena Yejin Sung" userId="b864b871-800b-42a7-b8a2-f3738796fb63" providerId="ADAL" clId="{296A89B1-6C65-4F52-B49B-ED8401C0420E}" dt="2025-03-24T08:54:01.757" v="150"/>
          <ac:spMkLst>
            <pc:docMk/>
            <pc:sldMk cId="130283416" sldId="675"/>
            <ac:spMk id="6" creationId="{C41979A9-B01A-E398-6080-38D9FB1DFF06}"/>
          </ac:spMkLst>
        </pc:spChg>
        <pc:spChg chg="mod">
          <ac:chgData name="Selena Yejin Sung" userId="b864b871-800b-42a7-b8a2-f3738796fb63" providerId="ADAL" clId="{296A89B1-6C65-4F52-B49B-ED8401C0420E}" dt="2025-03-24T08:54:01.757" v="150"/>
          <ac:spMkLst>
            <pc:docMk/>
            <pc:sldMk cId="130283416" sldId="675"/>
            <ac:spMk id="7" creationId="{05D97D86-175C-8623-210B-5765AD9FA80F}"/>
          </ac:spMkLst>
        </pc:spChg>
        <pc:spChg chg="mod">
          <ac:chgData name="Selena Yejin Sung" userId="b864b871-800b-42a7-b8a2-f3738796fb63" providerId="ADAL" clId="{296A89B1-6C65-4F52-B49B-ED8401C0420E}" dt="2025-03-24T08:54:01.757" v="150"/>
          <ac:spMkLst>
            <pc:docMk/>
            <pc:sldMk cId="130283416" sldId="675"/>
            <ac:spMk id="9" creationId="{5A3B44C1-D14B-6F4E-4139-93B681471669}"/>
          </ac:spMkLst>
        </pc:spChg>
        <pc:spChg chg="mod">
          <ac:chgData name="Selena Yejin Sung" userId="b864b871-800b-42a7-b8a2-f3738796fb63" providerId="ADAL" clId="{296A89B1-6C65-4F52-B49B-ED8401C0420E}" dt="2025-03-24T08:54:01.757" v="150"/>
          <ac:spMkLst>
            <pc:docMk/>
            <pc:sldMk cId="130283416" sldId="675"/>
            <ac:spMk id="10" creationId="{956EA42A-1F9C-B1EF-9801-51B73D2D4345}"/>
          </ac:spMkLst>
        </pc:spChg>
        <pc:spChg chg="del">
          <ac:chgData name="Selena Yejin Sung" userId="b864b871-800b-42a7-b8a2-f3738796fb63" providerId="ADAL" clId="{296A89B1-6C65-4F52-B49B-ED8401C0420E}" dt="2025-03-24T08:54:01.457" v="149" actId="478"/>
          <ac:spMkLst>
            <pc:docMk/>
            <pc:sldMk cId="130283416" sldId="675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4:14.833" v="155" actId="167"/>
          <ac:grpSpMkLst>
            <pc:docMk/>
            <pc:sldMk cId="130283416" sldId="675"/>
            <ac:grpSpMk id="2" creationId="{8EAFCBD1-E76B-6D75-0EA7-69CDEBF4F78D}"/>
          </ac:grpSpMkLst>
        </pc:grpChg>
        <pc:grpChg chg="del">
          <ac:chgData name="Selena Yejin Sung" userId="b864b871-800b-42a7-b8a2-f3738796fb63" providerId="ADAL" clId="{296A89B1-6C65-4F52-B49B-ED8401C0420E}" dt="2025-03-24T08:54:01.457" v="149" actId="478"/>
          <ac:grpSpMkLst>
            <pc:docMk/>
            <pc:sldMk cId="130283416" sldId="675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4:01.757" v="150"/>
          <ac:picMkLst>
            <pc:docMk/>
            <pc:sldMk cId="130283416" sldId="675"/>
            <ac:picMk id="11" creationId="{156ACA6D-0827-FEE1-1918-BE52C5E56E67}"/>
          </ac:picMkLst>
        </pc:picChg>
      </pc:sldChg>
      <pc:sldChg chg="addSp delSp modSp mod">
        <pc:chgData name="Selena Yejin Sung" userId="b864b871-800b-42a7-b8a2-f3738796fb63" providerId="ADAL" clId="{296A89B1-6C65-4F52-B49B-ED8401C0420E}" dt="2025-03-24T08:54:16.319" v="156"/>
        <pc:sldMkLst>
          <pc:docMk/>
          <pc:sldMk cId="4069290621" sldId="676"/>
        </pc:sldMkLst>
        <pc:spChg chg="mod">
          <ac:chgData name="Selena Yejin Sung" userId="b864b871-800b-42a7-b8a2-f3738796fb63" providerId="ADAL" clId="{296A89B1-6C65-4F52-B49B-ED8401C0420E}" dt="2025-03-24T08:54:06.703" v="152"/>
          <ac:spMkLst>
            <pc:docMk/>
            <pc:sldMk cId="4069290621" sldId="676"/>
            <ac:spMk id="3" creationId="{5DD9532B-0AEA-C714-24C4-455D003D8B39}"/>
          </ac:spMkLst>
        </pc:spChg>
        <pc:spChg chg="mod">
          <ac:chgData name="Selena Yejin Sung" userId="b864b871-800b-42a7-b8a2-f3738796fb63" providerId="ADAL" clId="{296A89B1-6C65-4F52-B49B-ED8401C0420E}" dt="2025-03-24T08:54:06.703" v="152"/>
          <ac:spMkLst>
            <pc:docMk/>
            <pc:sldMk cId="4069290621" sldId="676"/>
            <ac:spMk id="6" creationId="{0ED4D082-F104-C5BD-1A65-987731FC6A49}"/>
          </ac:spMkLst>
        </pc:spChg>
        <pc:spChg chg="mod">
          <ac:chgData name="Selena Yejin Sung" userId="b864b871-800b-42a7-b8a2-f3738796fb63" providerId="ADAL" clId="{296A89B1-6C65-4F52-B49B-ED8401C0420E}" dt="2025-03-24T08:54:06.703" v="152"/>
          <ac:spMkLst>
            <pc:docMk/>
            <pc:sldMk cId="4069290621" sldId="676"/>
            <ac:spMk id="7" creationId="{1995319D-E710-EDCB-89F3-05F339782D2F}"/>
          </ac:spMkLst>
        </pc:spChg>
        <pc:spChg chg="mod">
          <ac:chgData name="Selena Yejin Sung" userId="b864b871-800b-42a7-b8a2-f3738796fb63" providerId="ADAL" clId="{296A89B1-6C65-4F52-B49B-ED8401C0420E}" dt="2025-03-24T08:54:06.703" v="152"/>
          <ac:spMkLst>
            <pc:docMk/>
            <pc:sldMk cId="4069290621" sldId="676"/>
            <ac:spMk id="9" creationId="{590628EB-A76E-48D4-076A-DF1B479ED8EC}"/>
          </ac:spMkLst>
        </pc:spChg>
        <pc:spChg chg="mod">
          <ac:chgData name="Selena Yejin Sung" userId="b864b871-800b-42a7-b8a2-f3738796fb63" providerId="ADAL" clId="{296A89B1-6C65-4F52-B49B-ED8401C0420E}" dt="2025-03-24T08:54:06.703" v="152"/>
          <ac:spMkLst>
            <pc:docMk/>
            <pc:sldMk cId="4069290621" sldId="676"/>
            <ac:spMk id="10" creationId="{84F2ECCF-E071-42D0-C7FB-66D9488003E5}"/>
          </ac:spMkLst>
        </pc:spChg>
        <pc:spChg chg="del">
          <ac:chgData name="Selena Yejin Sung" userId="b864b871-800b-42a7-b8a2-f3738796fb63" providerId="ADAL" clId="{296A89B1-6C65-4F52-B49B-ED8401C0420E}" dt="2025-03-24T08:54:06.495" v="151" actId="478"/>
          <ac:spMkLst>
            <pc:docMk/>
            <pc:sldMk cId="4069290621" sldId="676"/>
            <ac:spMk id="58" creationId="{96484B08-D224-44E4-9337-254922D03A1C}"/>
          </ac:spMkLst>
        </pc:spChg>
        <pc:grpChg chg="add mod ord">
          <ac:chgData name="Selena Yejin Sung" userId="b864b871-800b-42a7-b8a2-f3738796fb63" providerId="ADAL" clId="{296A89B1-6C65-4F52-B49B-ED8401C0420E}" dt="2025-03-24T08:54:16.319" v="156"/>
          <ac:grpSpMkLst>
            <pc:docMk/>
            <pc:sldMk cId="4069290621" sldId="676"/>
            <ac:grpSpMk id="2" creationId="{343567F5-1D6B-D26D-1141-887851E566A5}"/>
          </ac:grpSpMkLst>
        </pc:grpChg>
        <pc:grpChg chg="del">
          <ac:chgData name="Selena Yejin Sung" userId="b864b871-800b-42a7-b8a2-f3738796fb63" providerId="ADAL" clId="{296A89B1-6C65-4F52-B49B-ED8401C0420E}" dt="2025-03-24T08:54:06.495" v="151" actId="478"/>
          <ac:grpSpMkLst>
            <pc:docMk/>
            <pc:sldMk cId="4069290621" sldId="676"/>
            <ac:grpSpMk id="30" creationId="{2221F3D9-12F1-4888-A0CF-98BF5C183FFA}"/>
          </ac:grpSpMkLst>
        </pc:grpChg>
        <pc:picChg chg="add mod">
          <ac:chgData name="Selena Yejin Sung" userId="b864b871-800b-42a7-b8a2-f3738796fb63" providerId="ADAL" clId="{296A89B1-6C65-4F52-B49B-ED8401C0420E}" dt="2025-03-24T08:54:06.703" v="152"/>
          <ac:picMkLst>
            <pc:docMk/>
            <pc:sldMk cId="4069290621" sldId="676"/>
            <ac:picMk id="11" creationId="{D1529AD6-D284-FD95-81DC-CFD41EF741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B9DF-1638-4019-9582-40C29075D253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03BC-316A-4DC4-8A9D-6D29CCD7B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3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941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2737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7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[5-2-5]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CAEB0E4-9A1B-A287-6523-E088787B26B7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7A180CE-4F5A-DD8B-9C4D-DC284DCFB95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14B83D-F872-FA9A-E10B-E14FBB4E421B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B3635CD-B4A0-6804-2A7C-AA9BBFE755C5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F4FCBF2-1F42-09D6-BC4C-C953FAFFD79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B3B4168-CB19-AA77-0ACF-49291E2374DA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동시에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넘겨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외치며 각자 카드 중 한 장을 시계 방향에 있는 다음 사람에게 넘깁니다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CF05CB2-FB8C-4CE8-ABF0-D3311D909B56}"/>
              </a:ext>
            </a:extLst>
          </p:cNvPr>
          <p:cNvSpPr/>
          <p:nvPr/>
        </p:nvSpPr>
        <p:spPr>
          <a:xfrm>
            <a:off x="1296569" y="2204557"/>
            <a:ext cx="881043" cy="3052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BF2D9A-7486-4B5C-97D9-437D01AF457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2718480A-14F9-41BF-9814-2D2AFBBEE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79785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EB247F9-7F8C-E508-AB61-3AAC60CC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650" y="2817325"/>
            <a:ext cx="4527269" cy="25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EAFCBD1-E76B-6D75-0EA7-69CDEBF4F78D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3A75E83-5E0E-383B-C4A0-CC219FC379DF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41979A9-B01A-E398-6080-38D9FB1DFF06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5D97D86-175C-8623-210B-5765AD9FA80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A3B44C1-D14B-6F4E-4139-93B681471669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6EA42A-1F9C-B1EF-9801-51B73D2D4345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같은 도형을 나타내는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모은 사람은 다른 사람에게 카드를 보여 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BB6C06-CB15-4C05-9BE1-892E527BDB54}"/>
              </a:ext>
            </a:extLst>
          </p:cNvPr>
          <p:cNvSpPr/>
          <p:nvPr/>
        </p:nvSpPr>
        <p:spPr>
          <a:xfrm>
            <a:off x="1296569" y="2204557"/>
            <a:ext cx="881043" cy="3052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32179FA-7C44-42B4-836E-8CDDBC7C6A1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89E1BD7C-FF3E-4DED-8637-0914899EC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36597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56ACA6D-0827-FEE1-1918-BE52C5E5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7" y="2826006"/>
            <a:ext cx="4504899" cy="25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3567F5-1D6B-D26D-1141-887851E566A5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DD9532B-0AEA-C714-24C4-455D003D8B3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ED4D082-F104-C5BD-1A65-987731FC6A4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95319D-E710-EDCB-89F3-05F339782D2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90628EB-A76E-48D4-076A-DF1B479ED8E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4F2ECCF-E071-42D0-C7FB-66D9488003E5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옳게 모은 사람이 있으면 카드를 다시 모아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회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옳게 모은 횟수가 가장 많은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4579F44-2866-4FD8-AE21-79972D0482E6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346A9206-1E66-4F09-ABA5-79CC3DD87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90887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D1529AD6-D284-FD95-81DC-CFD41EF7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46" y="2839326"/>
            <a:ext cx="4511716" cy="25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9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같은 도형 카드를 </a:t>
            </a:r>
            <a:r>
              <a:rPr lang="ko-KR" altLang="en-US" dirty="0" err="1">
                <a:ea typeface="Pretendard"/>
              </a:rPr>
              <a:t>모아요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807070"/>
              </p:ext>
            </p:extLst>
          </p:nvPr>
        </p:nvGraphicFramePr>
        <p:xfrm>
          <a:off x="9171494" y="1127288"/>
          <a:ext cx="2893981" cy="216477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노출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장이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장씩 골고루 노출됨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넘겨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카드에 표시된 화살표 위치로 이동함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 모두 같은 도형이다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3-1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숫자가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씩 늘어남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초기값은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0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 나타남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한 번 더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카드가 새로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장씩 골고루 노출됨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6576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63604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9FD3C3-AED4-4919-B159-D03043D08A22}"/>
              </a:ext>
            </a:extLst>
          </p:cNvPr>
          <p:cNvSpPr/>
          <p:nvPr/>
        </p:nvSpPr>
        <p:spPr>
          <a:xfrm>
            <a:off x="269152" y="1985950"/>
            <a:ext cx="4222143" cy="1490861"/>
          </a:xfrm>
          <a:prstGeom prst="roundRect">
            <a:avLst>
              <a:gd name="adj" fmla="val 567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845EF4-D5D7-4899-8CB6-A81240A7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1" y="2138649"/>
            <a:ext cx="1282586" cy="9298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85029D-E7F3-4605-896C-788C5AA9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383" y="2138649"/>
            <a:ext cx="1282586" cy="9298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10EAE6-0CFB-4A92-8F7A-B83539B6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45" y="2138649"/>
            <a:ext cx="1282586" cy="92987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9B3B501-38D0-4540-8BE6-3E87F347609C}"/>
              </a:ext>
            </a:extLst>
          </p:cNvPr>
          <p:cNvSpPr/>
          <p:nvPr/>
        </p:nvSpPr>
        <p:spPr>
          <a:xfrm>
            <a:off x="4548998" y="1985950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F5D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FAD012B-E99E-4FC0-9CFD-BB80E79C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67" y="2138649"/>
            <a:ext cx="1282586" cy="9298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3033BAB-4AA9-4524-ABB1-47FE6D12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29" y="2138649"/>
            <a:ext cx="1282586" cy="9298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5C6F727-7A1A-46E4-96F8-071F6DF2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1" y="2138649"/>
            <a:ext cx="1282586" cy="92987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E99E64-C64C-4C85-8B94-96BE287EF903}"/>
              </a:ext>
            </a:extLst>
          </p:cNvPr>
          <p:cNvSpPr/>
          <p:nvPr/>
        </p:nvSpPr>
        <p:spPr>
          <a:xfrm>
            <a:off x="269152" y="3938505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CB35152-3484-4934-A028-EE8DC0F8C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1" y="4091204"/>
            <a:ext cx="1282586" cy="9298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149C09D-CFA9-4DE0-A1FF-A95881A5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383" y="4091204"/>
            <a:ext cx="1282586" cy="9298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97F11B-1B78-4D17-BA1B-781E33D2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45" y="4091204"/>
            <a:ext cx="1282586" cy="92987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C79EE56-BCF3-4388-8032-03188F62F762}"/>
              </a:ext>
            </a:extLst>
          </p:cNvPr>
          <p:cNvSpPr/>
          <p:nvPr/>
        </p:nvSpPr>
        <p:spPr>
          <a:xfrm>
            <a:off x="4548998" y="3938505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8F68AA6-ED58-47B9-8EC6-9A9C5C2C6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67" y="4091204"/>
            <a:ext cx="1282586" cy="92987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64E2AD4-58E4-4010-9258-FF248987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29" y="4091204"/>
            <a:ext cx="1282586" cy="9298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C55AC17-B1A4-4EB3-9EC1-16616160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1" y="4091204"/>
            <a:ext cx="1282586" cy="9298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385E72-4715-4899-B7DB-1986C372B007}"/>
              </a:ext>
            </a:extLst>
          </p:cNvPr>
          <p:cNvSpPr/>
          <p:nvPr/>
        </p:nvSpPr>
        <p:spPr>
          <a:xfrm>
            <a:off x="673097" y="3161681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E66AE71-4AF0-4282-A539-CED290453C9C}"/>
              </a:ext>
            </a:extLst>
          </p:cNvPr>
          <p:cNvSpPr/>
          <p:nvPr/>
        </p:nvSpPr>
        <p:spPr>
          <a:xfrm>
            <a:off x="2701941" y="3162218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AAA93A7-61E0-4BA5-B32D-5A9131497AD2}"/>
              </a:ext>
            </a:extLst>
          </p:cNvPr>
          <p:cNvSpPr/>
          <p:nvPr/>
        </p:nvSpPr>
        <p:spPr>
          <a:xfrm>
            <a:off x="673097" y="5113430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3C97B50-867F-4E8B-BFC7-95190F346C8B}"/>
              </a:ext>
            </a:extLst>
          </p:cNvPr>
          <p:cNvSpPr/>
          <p:nvPr/>
        </p:nvSpPr>
        <p:spPr>
          <a:xfrm>
            <a:off x="2701941" y="5113967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4055A7F-C5BF-466B-A757-3D86DD9CEBA7}"/>
              </a:ext>
            </a:extLst>
          </p:cNvPr>
          <p:cNvSpPr/>
          <p:nvPr/>
        </p:nvSpPr>
        <p:spPr>
          <a:xfrm>
            <a:off x="4891648" y="3161681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5999376-AA51-4008-A48E-B3870487CC32}"/>
              </a:ext>
            </a:extLst>
          </p:cNvPr>
          <p:cNvSpPr/>
          <p:nvPr/>
        </p:nvSpPr>
        <p:spPr>
          <a:xfrm>
            <a:off x="6920492" y="3162218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1666AD-586E-4D72-89A0-1212ECF3DEC9}"/>
              </a:ext>
            </a:extLst>
          </p:cNvPr>
          <p:cNvSpPr/>
          <p:nvPr/>
        </p:nvSpPr>
        <p:spPr>
          <a:xfrm>
            <a:off x="4891648" y="5113430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B423312-C69E-4609-B56C-73F82824F7A6}"/>
              </a:ext>
            </a:extLst>
          </p:cNvPr>
          <p:cNvSpPr/>
          <p:nvPr/>
        </p:nvSpPr>
        <p:spPr>
          <a:xfrm>
            <a:off x="6920492" y="5113967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E260A3A3-3261-718E-3789-ED7DAB277E05}"/>
              </a:ext>
            </a:extLst>
          </p:cNvPr>
          <p:cNvSpPr/>
          <p:nvPr/>
        </p:nvSpPr>
        <p:spPr>
          <a:xfrm>
            <a:off x="340418" y="20437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C3BFA9-A092-722A-4201-EF5E2A573351}"/>
              </a:ext>
            </a:extLst>
          </p:cNvPr>
          <p:cNvSpPr/>
          <p:nvPr/>
        </p:nvSpPr>
        <p:spPr>
          <a:xfrm>
            <a:off x="3619299" y="3495322"/>
            <a:ext cx="811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넘겨</a:t>
            </a:r>
            <a:r>
              <a: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58EA7AC5-714B-1F5E-2C1B-69E137C967BC}"/>
              </a:ext>
            </a:extLst>
          </p:cNvPr>
          <p:cNvSpPr/>
          <p:nvPr/>
        </p:nvSpPr>
        <p:spPr>
          <a:xfrm>
            <a:off x="3529694" y="33210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3256B6-A786-69A4-404F-3947FB7A7F9C}"/>
              </a:ext>
            </a:extLst>
          </p:cNvPr>
          <p:cNvCxnSpPr>
            <a:cxnSpLocks/>
          </p:cNvCxnSpPr>
          <p:nvPr/>
        </p:nvCxnSpPr>
        <p:spPr>
          <a:xfrm flipV="1">
            <a:off x="3709938" y="2603586"/>
            <a:ext cx="1492882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B72714-1EFA-D6C5-2D72-8299D7B81A4B}"/>
              </a:ext>
            </a:extLst>
          </p:cNvPr>
          <p:cNvCxnSpPr>
            <a:cxnSpLocks/>
          </p:cNvCxnSpPr>
          <p:nvPr/>
        </p:nvCxnSpPr>
        <p:spPr>
          <a:xfrm>
            <a:off x="7989784" y="2656390"/>
            <a:ext cx="0" cy="1899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AB483C-D9AE-3DA9-8994-A78FE7475A0C}"/>
              </a:ext>
            </a:extLst>
          </p:cNvPr>
          <p:cNvCxnSpPr>
            <a:cxnSpLocks/>
          </p:cNvCxnSpPr>
          <p:nvPr/>
        </p:nvCxnSpPr>
        <p:spPr>
          <a:xfrm flipH="1">
            <a:off x="3709938" y="4556141"/>
            <a:ext cx="1492882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519A9D2-E3E8-3875-34F7-D07703ABD0C1}"/>
              </a:ext>
            </a:extLst>
          </p:cNvPr>
          <p:cNvCxnSpPr>
            <a:cxnSpLocks/>
          </p:cNvCxnSpPr>
          <p:nvPr/>
        </p:nvCxnSpPr>
        <p:spPr>
          <a:xfrm flipV="1">
            <a:off x="1039414" y="2603586"/>
            <a:ext cx="0" cy="19525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1873754B-BFAB-C338-8ABB-82FAB6F6FFE9}"/>
              </a:ext>
            </a:extLst>
          </p:cNvPr>
          <p:cNvSpPr/>
          <p:nvPr/>
        </p:nvSpPr>
        <p:spPr>
          <a:xfrm>
            <a:off x="1588848" y="299349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7AF2C6FF-546C-E4E9-5DB0-B2B17EE4A139}"/>
              </a:ext>
            </a:extLst>
          </p:cNvPr>
          <p:cNvSpPr/>
          <p:nvPr/>
        </p:nvSpPr>
        <p:spPr>
          <a:xfrm>
            <a:off x="3690352" y="294541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0D3EBB-01C2-309B-5260-6E5100DAD431}"/>
              </a:ext>
            </a:extLst>
          </p:cNvPr>
          <p:cNvSpPr/>
          <p:nvPr/>
        </p:nvSpPr>
        <p:spPr>
          <a:xfrm>
            <a:off x="4580900" y="3495322"/>
            <a:ext cx="12186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더</a:t>
            </a:r>
            <a:r>
              <a: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58" name="타원형 설명선 481">
            <a:extLst>
              <a:ext uri="{FF2B5EF4-FFF2-40B4-BE49-F238E27FC236}">
                <a16:creationId xmlns:a16="http://schemas.microsoft.com/office/drawing/2014/main" id="{41D15452-CDF8-B808-9D7A-5C3E615878E6}"/>
              </a:ext>
            </a:extLst>
          </p:cNvPr>
          <p:cNvSpPr/>
          <p:nvPr/>
        </p:nvSpPr>
        <p:spPr>
          <a:xfrm>
            <a:off x="4530170" y="33210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8682FC6-6D93-4D24-A4F8-918DA8DE9D3E}"/>
              </a:ext>
            </a:extLst>
          </p:cNvPr>
          <p:cNvSpPr/>
          <p:nvPr/>
        </p:nvSpPr>
        <p:spPr>
          <a:xfrm>
            <a:off x="271181" y="5528202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59" name="타원형 설명선 481">
            <a:extLst>
              <a:ext uri="{FF2B5EF4-FFF2-40B4-BE49-F238E27FC236}">
                <a16:creationId xmlns:a16="http://schemas.microsoft.com/office/drawing/2014/main" id="{453DBF71-10B8-CC37-0962-283111447882}"/>
              </a:ext>
            </a:extLst>
          </p:cNvPr>
          <p:cNvSpPr/>
          <p:nvPr/>
        </p:nvSpPr>
        <p:spPr>
          <a:xfrm>
            <a:off x="126678" y="536504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1C0BE2-BA6B-49A9-A4CB-2E7211DBE4D6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60" name="Google Shape;536;p13">
              <a:extLst>
                <a:ext uri="{FF2B5EF4-FFF2-40B4-BE49-F238E27FC236}">
                  <a16:creationId xmlns:a16="http://schemas.microsoft.com/office/drawing/2014/main" id="{C7D4895E-DE5E-4429-B5D3-11472ED7D6A4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61" name="Google Shape;537;p13">
              <a:extLst>
                <a:ext uri="{FF2B5EF4-FFF2-40B4-BE49-F238E27FC236}">
                  <a16:creationId xmlns:a16="http://schemas.microsoft.com/office/drawing/2014/main" id="{6347427B-2397-4E81-82D6-945133677A21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1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0264-1150-6F55-11B8-139BB396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F6164-5F3A-D007-8227-DBB20AA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_5-2-5_놀이를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같은 도형 카드를 </a:t>
            </a:r>
            <a:r>
              <a:rPr lang="ko-KR" altLang="en-US" dirty="0" err="1">
                <a:ea typeface="Pretendard"/>
              </a:rPr>
              <a:t>모아요</a:t>
            </a:r>
            <a:endParaRPr lang="ko-KR" dirty="0">
              <a:solidFill>
                <a:srgbClr val="000000"/>
              </a:solidFill>
              <a:ea typeface="Pretendard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9967A-3D3E-E6BB-7347-44585773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DC717-7D1B-82BD-4FB1-9212C7800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5ACD01-5D0F-ED01-B911-B1ADEB65E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B7D33ED0-B245-ED9E-AC8B-424C757D05BD}"/>
              </a:ext>
            </a:extLst>
          </p:cNvPr>
          <p:cNvGraphicFramePr>
            <a:graphicFrameLocks/>
          </p:cNvGraphicFramePr>
          <p:nvPr/>
        </p:nvGraphicFramePr>
        <p:xfrm>
          <a:off x="9171494" y="1127288"/>
          <a:ext cx="2893981" cy="189654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노출 영역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장이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장씩 골고루 노출됨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넘겨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카드에 표시된 화살표 위치로 이동함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 모두 같은 도형이다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3-1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숫자가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씩 늘어남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초기값은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0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 나타남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한 번 더</a:t>
                      </a: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! </a:t>
                      </a: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의 카드가 새로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장씩 골고루 노출됨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6576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63604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0375315-A220-45B2-9833-A9D2A04DA328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22" name="Google Shape;534;p13">
              <a:extLst>
                <a:ext uri="{FF2B5EF4-FFF2-40B4-BE49-F238E27FC236}">
                  <a16:creationId xmlns:a16="http://schemas.microsoft.com/office/drawing/2014/main" id="{42CD1BF4-4109-46C9-ACCA-A3B766EB28D6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24" name="Google Shape;535;p13">
              <a:extLst>
                <a:ext uri="{FF2B5EF4-FFF2-40B4-BE49-F238E27FC236}">
                  <a16:creationId xmlns:a16="http://schemas.microsoft.com/office/drawing/2014/main" id="{634BFCDB-0B5E-4FAB-8CC0-914EBA33155C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F6E3B93-2A44-4F29-A6DD-9C2CD167EEB7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DAC73DC-2053-4528-A801-D637C3DAF277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12" name="Google Shape;539;p13">
              <a:extLst>
                <a:ext uri="{FF2B5EF4-FFF2-40B4-BE49-F238E27FC236}">
                  <a16:creationId xmlns:a16="http://schemas.microsoft.com/office/drawing/2014/main" id="{91670DAF-7F03-4FA2-AE9D-CC3E56640B3E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15" name="그래픽 114">
              <a:extLst>
                <a:ext uri="{FF2B5EF4-FFF2-40B4-BE49-F238E27FC236}">
                  <a16:creationId xmlns:a16="http://schemas.microsoft.com/office/drawing/2014/main" id="{C08344CD-F387-44D8-81F3-0A23FEE4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9FD3C3-AED4-4919-B159-D03043D08A22}"/>
              </a:ext>
            </a:extLst>
          </p:cNvPr>
          <p:cNvSpPr/>
          <p:nvPr/>
        </p:nvSpPr>
        <p:spPr>
          <a:xfrm>
            <a:off x="269152" y="1985950"/>
            <a:ext cx="4222143" cy="1490861"/>
          </a:xfrm>
          <a:prstGeom prst="roundRect">
            <a:avLst>
              <a:gd name="adj" fmla="val 567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845EF4-D5D7-4899-8CB6-A81240A7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1" y="2138649"/>
            <a:ext cx="1282586" cy="9298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85029D-E7F3-4605-896C-788C5AA9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383" y="2138649"/>
            <a:ext cx="1282586" cy="9298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10EAE6-0CFB-4A92-8F7A-B83539B6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45" y="2138649"/>
            <a:ext cx="1282586" cy="92987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9B3B501-38D0-4540-8BE6-3E87F347609C}"/>
              </a:ext>
            </a:extLst>
          </p:cNvPr>
          <p:cNvSpPr/>
          <p:nvPr/>
        </p:nvSpPr>
        <p:spPr>
          <a:xfrm>
            <a:off x="4548998" y="1985950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F5D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FAD012B-E99E-4FC0-9CFD-BB80E79C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67" y="2138649"/>
            <a:ext cx="1282586" cy="9298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3033BAB-4AA9-4524-ABB1-47FE6D12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29" y="2138649"/>
            <a:ext cx="1282586" cy="9298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5C6F727-7A1A-46E4-96F8-071F6DF2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1" y="2138649"/>
            <a:ext cx="1282586" cy="92987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E99E64-C64C-4C85-8B94-96BE287EF903}"/>
              </a:ext>
            </a:extLst>
          </p:cNvPr>
          <p:cNvSpPr/>
          <p:nvPr/>
        </p:nvSpPr>
        <p:spPr>
          <a:xfrm>
            <a:off x="269152" y="3938505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CB35152-3484-4934-A028-EE8DC0F8C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1" y="4091204"/>
            <a:ext cx="1282586" cy="9298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149C09D-CFA9-4DE0-A1FF-A95881A5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383" y="4091204"/>
            <a:ext cx="1282586" cy="9298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97F11B-1B78-4D17-BA1B-781E33D2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45" y="4091204"/>
            <a:ext cx="1282586" cy="92987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C79EE56-BCF3-4388-8032-03188F62F762}"/>
              </a:ext>
            </a:extLst>
          </p:cNvPr>
          <p:cNvSpPr/>
          <p:nvPr/>
        </p:nvSpPr>
        <p:spPr>
          <a:xfrm>
            <a:off x="4548998" y="3938505"/>
            <a:ext cx="4222143" cy="1490861"/>
          </a:xfrm>
          <a:prstGeom prst="roundRect">
            <a:avLst>
              <a:gd name="adj" fmla="val 567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8F68AA6-ED58-47B9-8EC6-9A9C5C2C6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67" y="4091204"/>
            <a:ext cx="1282586" cy="92987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64E2AD4-58E4-4010-9258-FF248987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29" y="4091204"/>
            <a:ext cx="1282586" cy="9298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C55AC17-B1A4-4EB3-9EC1-16616160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1" y="4091204"/>
            <a:ext cx="1282586" cy="9298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385E72-4715-4899-B7DB-1986C372B007}"/>
              </a:ext>
            </a:extLst>
          </p:cNvPr>
          <p:cNvSpPr/>
          <p:nvPr/>
        </p:nvSpPr>
        <p:spPr>
          <a:xfrm>
            <a:off x="673097" y="3161681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E66AE71-4AF0-4282-A539-CED290453C9C}"/>
              </a:ext>
            </a:extLst>
          </p:cNvPr>
          <p:cNvSpPr/>
          <p:nvPr/>
        </p:nvSpPr>
        <p:spPr>
          <a:xfrm>
            <a:off x="2701941" y="3162218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AAA93A7-61E0-4BA5-B32D-5A9131497AD2}"/>
              </a:ext>
            </a:extLst>
          </p:cNvPr>
          <p:cNvSpPr/>
          <p:nvPr/>
        </p:nvSpPr>
        <p:spPr>
          <a:xfrm>
            <a:off x="673097" y="5113430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3C97B50-867F-4E8B-BFC7-95190F346C8B}"/>
              </a:ext>
            </a:extLst>
          </p:cNvPr>
          <p:cNvSpPr/>
          <p:nvPr/>
        </p:nvSpPr>
        <p:spPr>
          <a:xfrm>
            <a:off x="2701941" y="5113967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4055A7F-C5BF-466B-A757-3D86DD9CEBA7}"/>
              </a:ext>
            </a:extLst>
          </p:cNvPr>
          <p:cNvSpPr/>
          <p:nvPr/>
        </p:nvSpPr>
        <p:spPr>
          <a:xfrm>
            <a:off x="4891648" y="3161681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5999376-AA51-4008-A48E-B3870487CC32}"/>
              </a:ext>
            </a:extLst>
          </p:cNvPr>
          <p:cNvSpPr/>
          <p:nvPr/>
        </p:nvSpPr>
        <p:spPr>
          <a:xfrm>
            <a:off x="6920492" y="3162218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1666AD-586E-4D72-89A0-1212ECF3DEC9}"/>
              </a:ext>
            </a:extLst>
          </p:cNvPr>
          <p:cNvSpPr/>
          <p:nvPr/>
        </p:nvSpPr>
        <p:spPr>
          <a:xfrm>
            <a:off x="4891648" y="5113430"/>
            <a:ext cx="1701579" cy="2219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 모두 같은 도형이다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B423312-C69E-4609-B56C-73F82824F7A6}"/>
              </a:ext>
            </a:extLst>
          </p:cNvPr>
          <p:cNvSpPr/>
          <p:nvPr/>
        </p:nvSpPr>
        <p:spPr>
          <a:xfrm>
            <a:off x="6920492" y="5113967"/>
            <a:ext cx="1446704" cy="22197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옳게 모은 횟수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1DF99B-A264-D903-1BDC-754B60D6C856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9" name="Google Shape;536;p13">
              <a:extLst>
                <a:ext uri="{FF2B5EF4-FFF2-40B4-BE49-F238E27FC236}">
                  <a16:creationId xmlns:a16="http://schemas.microsoft.com/office/drawing/2014/main" id="{20697D00-7D24-7771-B2A2-EB77B6BE8CCA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7486BF-7501-2084-DD57-158409953CEC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E260A3A3-3261-718E-3789-ED7DAB277E05}"/>
              </a:ext>
            </a:extLst>
          </p:cNvPr>
          <p:cNvSpPr/>
          <p:nvPr/>
        </p:nvSpPr>
        <p:spPr>
          <a:xfrm>
            <a:off x="340418" y="20437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C3BFA9-A092-722A-4201-EF5E2A573351}"/>
              </a:ext>
            </a:extLst>
          </p:cNvPr>
          <p:cNvSpPr/>
          <p:nvPr/>
        </p:nvSpPr>
        <p:spPr>
          <a:xfrm>
            <a:off x="3619299" y="3495322"/>
            <a:ext cx="811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넘겨</a:t>
            </a:r>
            <a:r>
              <a:rPr kumimoji="0" lang="en-US" altLang="ko-KR" sz="2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15" name="타원형 설명선 481">
            <a:extLst>
              <a:ext uri="{FF2B5EF4-FFF2-40B4-BE49-F238E27FC236}">
                <a16:creationId xmlns:a16="http://schemas.microsoft.com/office/drawing/2014/main" id="{58EA7AC5-714B-1F5E-2C1B-69E137C967BC}"/>
              </a:ext>
            </a:extLst>
          </p:cNvPr>
          <p:cNvSpPr/>
          <p:nvPr/>
        </p:nvSpPr>
        <p:spPr>
          <a:xfrm>
            <a:off x="3529694" y="33210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3256B6-A786-69A4-404F-3947FB7A7F9C}"/>
              </a:ext>
            </a:extLst>
          </p:cNvPr>
          <p:cNvCxnSpPr>
            <a:cxnSpLocks/>
          </p:cNvCxnSpPr>
          <p:nvPr/>
        </p:nvCxnSpPr>
        <p:spPr>
          <a:xfrm flipV="1">
            <a:off x="3709938" y="2603586"/>
            <a:ext cx="1492882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B72714-1EFA-D6C5-2D72-8299D7B81A4B}"/>
              </a:ext>
            </a:extLst>
          </p:cNvPr>
          <p:cNvCxnSpPr>
            <a:cxnSpLocks/>
          </p:cNvCxnSpPr>
          <p:nvPr/>
        </p:nvCxnSpPr>
        <p:spPr>
          <a:xfrm>
            <a:off x="7989784" y="2656390"/>
            <a:ext cx="0" cy="1899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AB483C-D9AE-3DA9-8994-A78FE7475A0C}"/>
              </a:ext>
            </a:extLst>
          </p:cNvPr>
          <p:cNvCxnSpPr>
            <a:cxnSpLocks/>
          </p:cNvCxnSpPr>
          <p:nvPr/>
        </p:nvCxnSpPr>
        <p:spPr>
          <a:xfrm flipH="1">
            <a:off x="3709938" y="4556141"/>
            <a:ext cx="1492882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519A9D2-E3E8-3875-34F7-D07703ABD0C1}"/>
              </a:ext>
            </a:extLst>
          </p:cNvPr>
          <p:cNvCxnSpPr>
            <a:cxnSpLocks/>
          </p:cNvCxnSpPr>
          <p:nvPr/>
        </p:nvCxnSpPr>
        <p:spPr>
          <a:xfrm flipV="1">
            <a:off x="1039414" y="2603586"/>
            <a:ext cx="0" cy="19525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1873754B-BFAB-C338-8ABB-82FAB6F6FFE9}"/>
              </a:ext>
            </a:extLst>
          </p:cNvPr>
          <p:cNvSpPr/>
          <p:nvPr/>
        </p:nvSpPr>
        <p:spPr>
          <a:xfrm>
            <a:off x="1588848" y="299349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7AF2C6FF-546C-E4E9-5DB0-B2B17EE4A139}"/>
              </a:ext>
            </a:extLst>
          </p:cNvPr>
          <p:cNvSpPr/>
          <p:nvPr/>
        </p:nvSpPr>
        <p:spPr>
          <a:xfrm>
            <a:off x="3690352" y="294541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0D3EBB-01C2-309B-5260-6E5100DAD431}"/>
              </a:ext>
            </a:extLst>
          </p:cNvPr>
          <p:cNvSpPr/>
          <p:nvPr/>
        </p:nvSpPr>
        <p:spPr>
          <a:xfrm>
            <a:off x="4580900" y="3495322"/>
            <a:ext cx="12186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더</a:t>
            </a:r>
            <a:r>
              <a:rPr kumimoji="0" lang="en-US" altLang="ko-KR" sz="2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58" name="타원형 설명선 481">
            <a:extLst>
              <a:ext uri="{FF2B5EF4-FFF2-40B4-BE49-F238E27FC236}">
                <a16:creationId xmlns:a16="http://schemas.microsoft.com/office/drawing/2014/main" id="{41D15452-CDF8-B808-9D7A-5C3E615878E6}"/>
              </a:ext>
            </a:extLst>
          </p:cNvPr>
          <p:cNvSpPr/>
          <p:nvPr/>
        </p:nvSpPr>
        <p:spPr>
          <a:xfrm>
            <a:off x="4530170" y="33210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59" name="타원형 설명선 481">
            <a:extLst>
              <a:ext uri="{FF2B5EF4-FFF2-40B4-BE49-F238E27FC236}">
                <a16:creationId xmlns:a16="http://schemas.microsoft.com/office/drawing/2014/main" id="{453DBF71-10B8-CC37-0962-283111447882}"/>
              </a:ext>
            </a:extLst>
          </p:cNvPr>
          <p:cNvSpPr/>
          <p:nvPr/>
        </p:nvSpPr>
        <p:spPr>
          <a:xfrm>
            <a:off x="8474910" y="536606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CA80AA8-B1A0-44A0-9B67-11FF7D9D4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D72808-F21C-4832-A4AF-F072D7B6CDF4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4">
            <a:extLst>
              <a:ext uri="{FF2B5EF4-FFF2-40B4-BE49-F238E27FC236}">
                <a16:creationId xmlns:a16="http://schemas.microsoft.com/office/drawing/2014/main" id="{93420D85-6064-4394-9FD0-3C29175DE544}"/>
              </a:ext>
            </a:extLst>
          </p:cNvPr>
          <p:cNvSpPr txBox="1">
            <a:spLocks/>
          </p:cNvSpPr>
          <p:nvPr/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_5-2-4_놀이를 더하다_</a:t>
            </a:r>
            <a:r>
              <a:rPr lang="ko-KR" altLang="en-US">
                <a:ea typeface="Pretendard"/>
              </a:rPr>
              <a:t>땅을 차지해 볼까요</a:t>
            </a:r>
            <a:endParaRPr lang="ko-KR" dirty="0"/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27A28FD7-ED45-4B8A-BC1C-87B96EBA8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63225" y="794756"/>
            <a:ext cx="1308057" cy="155575"/>
          </a:xfrm>
        </p:spPr>
        <p:txBody>
          <a:bodyPr>
            <a:normAutofit fontScale="62500" lnSpcReduction="20000"/>
          </a:bodyPr>
          <a:lstStyle/>
          <a:p>
            <a:endParaRPr lang="ko-KR" altLang="en-US"/>
          </a:p>
        </p:txBody>
      </p:sp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2B17965D-0D74-4A45-8A6E-73EB089360B4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B79377F-C4EB-4E71-B81E-1BC50A46C818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64" name="Google Shape;597;p53">
              <a:extLst>
                <a:ext uri="{FF2B5EF4-FFF2-40B4-BE49-F238E27FC236}">
                  <a16:creationId xmlns:a16="http://schemas.microsoft.com/office/drawing/2014/main" id="{CDA8B74E-6697-431D-AC24-961476FDB31A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대표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65" name="그래픽 64" descr="태블릿">
              <a:extLst>
                <a:ext uri="{FF2B5EF4-FFF2-40B4-BE49-F238E27FC236}">
                  <a16:creationId xmlns:a16="http://schemas.microsoft.com/office/drawing/2014/main" id="{D81301DC-B2FD-45FD-A4E0-655E88D4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15761565-AC55-4333-B3F3-85F4A5FC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67" name="Google Shape;597;p53">
            <a:extLst>
              <a:ext uri="{FF2B5EF4-FFF2-40B4-BE49-F238E27FC236}">
                <a16:creationId xmlns:a16="http://schemas.microsoft.com/office/drawing/2014/main" id="{FAD6BC4E-7833-476A-B2D5-02B443755650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같은 도형 카드를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모아요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F5257EE-E54A-48C0-BB1B-FA445C3391EA}"/>
              </a:ext>
            </a:extLst>
          </p:cNvPr>
          <p:cNvSpPr/>
          <p:nvPr/>
        </p:nvSpPr>
        <p:spPr>
          <a:xfrm>
            <a:off x="2215849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6584A6B-D129-493D-85DF-C2D7ACD1C466}"/>
              </a:ext>
            </a:extLst>
          </p:cNvPr>
          <p:cNvSpPr/>
          <p:nvPr/>
        </p:nvSpPr>
        <p:spPr>
          <a:xfrm>
            <a:off x="4072294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70" name="Google Shape;597;p53">
            <a:extLst>
              <a:ext uri="{FF2B5EF4-FFF2-40B4-BE49-F238E27FC236}">
                <a16:creationId xmlns:a16="http://schemas.microsoft.com/office/drawing/2014/main" id="{B1203311-17AC-4428-8A98-A27952069EE4}"/>
              </a:ext>
            </a:extLst>
          </p:cNvPr>
          <p:cNvSpPr txBox="1"/>
          <p:nvPr/>
        </p:nvSpPr>
        <p:spPr>
          <a:xfrm>
            <a:off x="3141579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71" name="Google Shape;597;p53">
            <a:extLst>
              <a:ext uri="{FF2B5EF4-FFF2-40B4-BE49-F238E27FC236}">
                <a16:creationId xmlns:a16="http://schemas.microsoft.com/office/drawing/2014/main" id="{476288D3-5013-4AAD-8EB1-D84F4B15FBA5}"/>
              </a:ext>
            </a:extLst>
          </p:cNvPr>
          <p:cNvSpPr txBox="1"/>
          <p:nvPr/>
        </p:nvSpPr>
        <p:spPr>
          <a:xfrm>
            <a:off x="5082192" y="4811747"/>
            <a:ext cx="1905838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놀이카드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준비물 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14)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53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90888E8-D757-B373-33C5-7E1911109729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59CBE34-0E04-A531-13E1-0C6662891CA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FD165D-9771-3C60-A7FA-972DB4BA744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6C591E-5EC2-FE94-CC31-4D39B443230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1C1D899-3504-F297-5FDE-CB7C8D116E6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F8EB04-28C4-418B-A0F5-28E47B1F50E8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한 명의 카드를 뒤집어 잘 섞은 후 한 명당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나누어 가집니다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1252D71-FECF-D6EC-3810-5A7C5D40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38" y="2821596"/>
            <a:ext cx="4592380" cy="25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89B91D3-35F8-891B-FD7C-56309DA62279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A5B7712-4F58-3425-B2CF-D208A4FE0E2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E37D347-24CC-1CA4-C6AA-E5CE37684CF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9536DD5-F022-C0DA-5355-3D25067BCB3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D2C0D59-64B3-E595-8D55-FA4419A8F2A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4B3CDCD-DC73-615B-0D3E-65EFCFCF0CB9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각자 가진 카드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장이 같은 도형을 나타내는지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17CDF-2927-3585-16F7-4557BB9F8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33" y="2811546"/>
            <a:ext cx="4500124" cy="25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496F6AF-43EB-0F7C-AD7A-CA112EDF0EA2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5DB16CE-9978-3671-C908-E26B61D0089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66292C-0DA9-3381-33CB-F6FF13D733E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B635F6-2831-E771-A03B-A62C3CE5429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E5C8FA6-F3C2-BE61-F80E-E291F096DEE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5D7778-EEF5-0ABE-0692-5312F702A52B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동시에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넘겨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외치며 각자 카드 중 한 장을 시계 방향에 있는 다음 사람에게 넘깁니다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CF05CB2-FB8C-4CE8-ABF0-D3311D909B56}"/>
              </a:ext>
            </a:extLst>
          </p:cNvPr>
          <p:cNvSpPr/>
          <p:nvPr/>
        </p:nvSpPr>
        <p:spPr>
          <a:xfrm>
            <a:off x="1296569" y="2204557"/>
            <a:ext cx="881043" cy="3052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F675D-F81B-A0BD-8B26-7B7337E5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650" y="2817325"/>
            <a:ext cx="4527269" cy="25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3A76F5D-1BD1-8D14-4DC5-7DD96D73834B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640346-3092-A569-09A6-05AD12F9A13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FBDBDD8-EF0B-2E84-7990-3A269FD8BA73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21539B-D82B-3C8C-D318-B1AD39F5AA9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3105D0E-55A5-0E9B-5C96-A1D96AB8C20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1B27A6B-B9C3-08B5-62F7-F2EC70178D46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같은 도형을 나타내는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모은 사람은 다른 사람에게 카드를 보여 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BB6C06-CB15-4C05-9BE1-892E527BDB54}"/>
              </a:ext>
            </a:extLst>
          </p:cNvPr>
          <p:cNvSpPr/>
          <p:nvPr/>
        </p:nvSpPr>
        <p:spPr>
          <a:xfrm>
            <a:off x="1296569" y="2204557"/>
            <a:ext cx="881043" cy="3052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4DFC7-FD60-D202-F3AE-FBFCC323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7" y="2826006"/>
            <a:ext cx="4504899" cy="25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D6AED8-A4BD-AA6E-6564-9D9E5B441323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BBAC11-A920-D121-84F9-F509DE6ADA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EF054AD-B88E-C2AA-5614-F437C81E922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30438D-B131-CBA9-C47D-4778FE0DDA2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AC15F7-43C2-E2E3-BB04-86C5354DA9A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0250EAA-6834-0F35-F90B-6BE257C916A5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옳게 모은 사람이 있으면 카드를 다시 모아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10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회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옳게 모은 횟수가 가장 많은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9328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0306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FDA9F-136B-9C51-80D4-E01B3188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46" y="2839326"/>
            <a:ext cx="4511716" cy="25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C33184-4EFF-1B29-BF8A-D40BDF4DBBCD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EB8325B-C8A8-FD0F-7D8B-C9181E432D8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5113080-D27D-03FB-C6E0-DEAE26DCCCA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95DF4E0-C939-6F58-C8F7-A2A7F292719B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CD94EAF-3453-878C-22AC-03608D2DEB75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DC874D6-D75C-E100-9C9A-223FC2034F0B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한 명의 카드를 뒤집어 잘 섞은 후 한 명당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장씩 나누어 가집니다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211403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416C7A8-74AE-C14B-8A10-EF943FA8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38" y="2821596"/>
            <a:ext cx="4592380" cy="2571404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8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B26469D-0CD3-0DAE-3A2B-192979A347BC}"/>
              </a:ext>
            </a:extLst>
          </p:cNvPr>
          <p:cNvGrpSpPr/>
          <p:nvPr/>
        </p:nvGrpSpPr>
        <p:grpSpPr>
          <a:xfrm>
            <a:off x="4151260" y="5695163"/>
            <a:ext cx="1080668" cy="159798"/>
            <a:chOff x="4482939" y="5756108"/>
            <a:chExt cx="1080668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73BD0F8-7E64-D27A-E51C-2CB5D269B665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BAB8AAA-47FF-FFDA-2329-FF786B4CAE3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AC53D09-4D84-EA1D-07F2-81FC10EBB73E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8005D44-BF36-05F8-B86C-4F6F321DF75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223183-5253-CC09-8D51-2C116D620577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각자 가진 카드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장이 같은 도형을 나타내는지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C10B6B-3B8D-4870-A5C5-24900308A2F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BF4DD8B1-CAD4-481D-8AF4-714BCC729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820140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6DE48B7-313C-886F-E4E6-4F42DEF21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33" y="2811546"/>
            <a:ext cx="4500124" cy="25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6150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E7E846-1B7E-4336-9DFE-ABBE1F5AB8F5}"/>
</file>

<file path=customXml/itemProps2.xml><?xml version="1.0" encoding="utf-8"?>
<ds:datastoreItem xmlns:ds="http://schemas.openxmlformats.org/officeDocument/2006/customXml" ds:itemID="{E7E519A7-D18E-495F-A9B6-BC3CFD69CBB0}"/>
</file>

<file path=customXml/itemProps3.xml><?xml version="1.0" encoding="utf-8"?>
<ds:datastoreItem xmlns:ds="http://schemas.openxmlformats.org/officeDocument/2006/customXml" ds:itemID="{60B95582-400D-47FB-8FE6-015DD2D56B68}"/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1089</Words>
  <Application>Microsoft Office PowerPoint</Application>
  <PresentationFormat>와이드스크린</PresentationFormat>
  <Paragraphs>318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Pretendard</vt:lpstr>
      <vt:lpstr>맑은 고딕</vt:lpstr>
      <vt:lpstr>Arial</vt:lpstr>
      <vt:lpstr>Segoe UI</vt:lpstr>
      <vt:lpstr>[수학]화면 템플릿</vt:lpstr>
      <vt:lpstr>표지</vt:lpstr>
      <vt:lpstr>PowerPoint 프레젠테이션</vt:lpstr>
      <vt:lpstr>PowerPoint 프레젠테이션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수학_5-2-3_놀이를 더하다_카드를 없애는 완벽한 방법</vt:lpstr>
      <vt:lpstr>수학_5-2-5_놀이를 더하다_같은 도형 카드를 모아요</vt:lpstr>
      <vt:lpstr>수학_5-2-5_놀이를 더하다_같은 도형 카드를 모아요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44</cp:revision>
  <dcterms:created xsi:type="dcterms:W3CDTF">2025-03-19T23:47:57Z</dcterms:created>
  <dcterms:modified xsi:type="dcterms:W3CDTF">2025-03-24T08:54:25Z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